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2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3"/>
    <p:restoredTop sz="94668"/>
  </p:normalViewPr>
  <p:slideViewPr>
    <p:cSldViewPr snapToGrid="0">
      <p:cViewPr varScale="1">
        <p:scale>
          <a:sx n="79" d="100"/>
          <a:sy n="79" d="100"/>
        </p:scale>
        <p:origin x="232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89D-5B4C-3BBB-5B33-5C30FA356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9CB56-F18C-3D9F-E069-5BE9189B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3FEEF-0D27-EBF0-5943-A59BEA30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C22D-2820-1358-36C3-38B7DDBF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F9D49-EC00-AF76-0F60-F39173D1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E919-F1B6-CA32-C33D-8C74A6CF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CCB6B-E970-F51A-01AD-E3651455D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6BC66-18C1-B66A-BA7F-EEB89E5A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2CE9-0C98-3DFD-C466-037D2F11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DA460-F59A-78BC-7446-0363610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7184F5-458C-4A9D-5CFF-7F1064C86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61349-31F8-AD6B-8037-B4CB79F62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E699-3BC6-C3D3-DA5E-AB928063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E3866-9B38-3C48-BE90-98F53AB8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2ED8-BDE3-880F-1025-5AA6CEE3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8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ABAC-3405-9FBC-FF5F-B739BFDC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7B2B5-FB7D-047C-A23E-A4314418A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C7EC5-6066-499D-3854-7A625FB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56E0-94B7-B5EA-A0B9-9D1C250F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945AC-7DD8-9EC1-703D-DF12D49A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8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415B-8FE9-1E51-CEAE-00979AD7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71F63-6DD4-A5BF-50B3-12584F9AC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142F8-34F2-2FF2-7101-82359EE0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804C9-8EB6-CC53-BBBC-29C8CA8A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5AFC7-A35D-B544-2940-6ED2AB7F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7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5388-ED32-5D5E-9DC4-DD1DA50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E2D1-524F-5257-26E5-FA079A7A6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4E3C4-00B4-3D1A-4DDA-F73DBB470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980EA-4EA1-B022-8344-95251461C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207E7-4320-76C9-0441-AD06223C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1BA64-83E3-B8FE-3EC1-C4503573A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4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C1B7-7D4C-E69C-28D8-F4857646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03227-67A3-82BC-9272-478D3253F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1CF53-39F8-F3A8-7A18-80C87296E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DA7ED-1492-E372-B4E0-57E185063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06AB5-63D9-689D-37F0-0F6BA12C9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A97B0-677B-55F7-1951-4668C21F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99C320-735B-C71A-FAC3-EF4434EDC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2DEE80-CFA4-3D4F-8AC3-40502157E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3C5-A15A-D4C1-DFFD-451500E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15F9-1421-3FC3-84C5-5B909DF0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54D26-D0F1-3AEB-06BD-F443BA11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59058-666A-8C3A-EB28-57E8A067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6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3D931-DD29-8A88-7C68-9A70DA0D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B1543-B5E6-4AA4-A31D-70F92000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68D31-1F56-6DF7-6C43-A7D2BFFE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3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0BED9-F163-68B3-C9BA-CC2C5825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045F-9D43-1547-4F2E-656B1D912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231A9-49D8-69D3-03DE-CF3F09646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BE6C3-61AF-5C82-F318-AD5BAE8F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105DB-A2BD-6AF0-1BA0-E19590C9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38ABF-6FD2-9E37-7112-FEA02052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B312-3541-B834-CC62-33DDDBEA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41D59-00A9-B6CB-FFEA-858587B03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7B176-EF66-A47F-7488-A552FC7D2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0D132-6CBE-CB17-E645-0AA1B876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E0C3B-6E15-BA75-BB61-5F4B7BAA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40968-EC58-1EB0-82B9-186B4F8E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6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1CCF7-8C0E-B104-0AB5-358C9DDF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09C64-9D28-09B5-D459-C2F4D2D4D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5B23-BC36-AA8F-18E0-5E3A8C6B4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1799-BA8C-E54A-B062-E5DBF950D032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0140-C5DF-A435-C542-01C54AA7F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2AF5A-B1BC-8E7D-BBF0-C9AC5BF6D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7A2AA-9937-5C4D-B280-DF395384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3A8B2D-6E43-265F-7C5C-E3FDEA15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E93068-3A65-17C1-6D2D-51E6E706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10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7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B268F2-8A44-51EE-6C5B-06AE292C3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7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86C9CF-0E19-C58D-34E8-A7C07094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6F1E40-A594-DBEE-C076-E3F36CA6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7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1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822CA9-6E26-118B-2C95-45E1FCFE6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5A7A23AB-71AB-EDCB-A72C-7BDEE5082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5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A367EEF-B2FD-0D79-21BF-92646A97E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7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6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70014C3-52D5-335E-07D2-D0985CFF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92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1A0E44-49B0-1D77-86AE-FB19199D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21886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0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D14FBB-9F6A-214C-02AB-19558963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4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5537D0-142F-5DCC-8803-784F2CD38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8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52245B-D521-5AA1-CB20-3556D421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6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399CC3-032F-0C3E-C9C8-D8BB0EED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4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59FE59F-AC75-367E-1220-9CC3C049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10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3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53E005-9B84-4BB3-69AD-03FDFF62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7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DF3E03-B2E0-2E46-7ED2-514A6E5D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2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280073-08A0-B449-0039-8160D69C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B698BAE-AA44-BB6F-56DD-C31390A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8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3B064E-56C9-6E9C-648F-BFD25E26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6814" cy="68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82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ABB7A1-A5D0-B45C-0A8C-977A6D7CB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12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DED9EA-2993-DDF6-27AD-7EA11A5FD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" y="0"/>
            <a:ext cx="12109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44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339AB7-1289-1145-0FA3-975F19F9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6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34236E2B-0E0C-3C7D-1BED-72DB930C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6" y="0"/>
            <a:ext cx="12151033" cy="68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23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EDCF7B1-E96B-EB79-E340-2BA08350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4" y="0"/>
            <a:ext cx="12146936" cy="688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86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A4A6B86-DF16-D0CD-7482-95E82931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4" y="0"/>
            <a:ext cx="12146936" cy="688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1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7DE547-A183-109D-0462-3E0902FF6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" y="0"/>
            <a:ext cx="12139715" cy="68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18025A7-16E4-1F12-58C5-F24D7952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1" y="0"/>
            <a:ext cx="11805557" cy="66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13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34A20DE-9EC2-7A56-B1B6-DDA20759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9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0747F8-940E-9697-B254-5211EF8B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" y="0"/>
            <a:ext cx="12139715" cy="68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1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C535EF0-5555-37C9-8CB7-BD31A7EE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A146D95-57F4-BA8A-BF88-DCF83A827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A38A240-0B1F-E2F3-5290-EC7E9963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FC8A3A8-ED73-3A65-9F7E-4C57A7C5A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8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45131BE-BDA8-7D70-AC80-A7C63F4B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A23A0CB-6782-12AA-93A5-F4DE7933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Bretz</dc:creator>
  <cp:lastModifiedBy>Hannah Bretz</cp:lastModifiedBy>
  <cp:revision>6</cp:revision>
  <dcterms:created xsi:type="dcterms:W3CDTF">2022-10-24T19:48:41Z</dcterms:created>
  <dcterms:modified xsi:type="dcterms:W3CDTF">2023-02-14T01:59:55Z</dcterms:modified>
</cp:coreProperties>
</file>